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127" d="100"/>
          <a:sy n="127" d="100"/>
        </p:scale>
        <p:origin x="14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r>
              <a:rPr lang="en-US" dirty="0"/>
              <a:t>So my name is Glen.</a:t>
            </a:r>
          </a:p>
          <a:p>
            <a:endParaRPr lang="en-US" dirty="0"/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web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this means functions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create the notion of a Promise.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</a:p>
          <a:p>
            <a:r>
              <a:rPr lang="en-US" dirty="0"/>
              <a:t>(sometimes called a Future or Deferred in other languages)</a:t>
            </a:r>
          </a:p>
          <a:p>
            <a:r>
              <a:rPr lang="en-US" dirty="0"/>
              <a:t>represents an operation to be completed in the future.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underneath a promise is just a bunch of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and B and C and D and eventually A+</a:t>
            </a:r>
          </a:p>
          <a:p>
            <a:r>
              <a:rPr lang="en-US" dirty="0"/>
              <a:t>Which is what our current spec is based </a:t>
            </a:r>
            <a:r>
              <a:rPr lang="en-US" dirty="0" err="1"/>
              <a:t>on.S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So cute!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Was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r>
              <a:rPr lang="en-US" dirty="0"/>
              <a:t>wait...</a:t>
            </a:r>
          </a:p>
          <a:p>
            <a:r>
              <a:rPr lang="en-US" dirty="0"/>
              <a:t>for a promise to resolve or reject.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picture of my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 now that we know Async/Await is awesome,</a:t>
            </a:r>
          </a:p>
          <a:p>
            <a:r>
              <a:rPr lang="en-US" dirty="0"/>
              <a:t>Let take a look at how we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promise.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say we want to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normal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r>
              <a:rPr lang="en-US" dirty="0"/>
              <a:t>and then the async function execution will continue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await doesn’t really save you from writing Promises,</a:t>
            </a:r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</a:t>
            </a:r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 and warning.</a:t>
            </a:r>
          </a:p>
          <a:p>
            <a:r>
              <a:rPr lang="en-US" dirty="0"/>
              <a:t>Which you are almost certainly aware of if you've every used promises.</a:t>
            </a:r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 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method.</a:t>
            </a:r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multiply two numbers together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we map out the unresolved promise.</a:t>
            </a:r>
          </a:p>
          <a:p>
            <a:r>
              <a:rPr lang="en-US" dirty="0"/>
              <a:t>This array of promises, 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fs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for now that’s about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for supporting top-level await for ES2019.</a:t>
            </a:r>
          </a:p>
          <a:p>
            <a:r>
              <a:rPr lang="en-US" dirty="0"/>
              <a:t>and there are work arounds such as using an IIFE or the like.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r>
              <a:rPr lang="en-US" dirty="0"/>
              <a:t>and we can finally move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rejects you.</a:t>
            </a:r>
          </a:p>
          <a:p>
            <a:endParaRPr lang="en-US" dirty="0"/>
          </a:p>
          <a:p>
            <a:r>
              <a:rPr lang="en-US" dirty="0"/>
              <a:t>Thanks for 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Async!</a:t>
            </a:r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assert.equal</a:t>
            </a:r>
            <a:r>
              <a:rPr lang="en-US" sz="3200" b="1" dirty="0">
                <a:solidFill>
                  <a:srgbClr val="00B050"/>
                </a:solidFill>
              </a:rPr>
              <a:t>(await</a:t>
            </a:r>
            <a:r>
              <a:rPr lang="en-US" sz="3200" b="1" dirty="0"/>
              <a:t> square(4),16);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let x = 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return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2965</Words>
  <Application>Microsoft Office PowerPoint</Application>
  <PresentationFormat>Widescreen</PresentationFormat>
  <Paragraphs>820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</cp:lastModifiedBy>
  <cp:revision>64</cp:revision>
  <dcterms:created xsi:type="dcterms:W3CDTF">2018-12-04T17:37:47Z</dcterms:created>
  <dcterms:modified xsi:type="dcterms:W3CDTF">2018-12-05T21:18:46Z</dcterms:modified>
</cp:coreProperties>
</file>